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66" r:id="rId12"/>
    <p:sldId id="267" r:id="rId13"/>
    <p:sldId id="268" r:id="rId14"/>
    <p:sldId id="27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33" y="1660061"/>
            <a:ext cx="6518404" cy="49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goals </a:t>
            </a:r>
          </a:p>
          <a:p>
            <a:pPr lvl="1"/>
            <a:r>
              <a:rPr lang="en-US" sz="2600" dirty="0" smtClean="0"/>
              <a:t>have topographical data available for mission planning</a:t>
            </a:r>
          </a:p>
          <a:p>
            <a:pPr lvl="1"/>
            <a:r>
              <a:rPr lang="en-US" sz="2600" dirty="0" smtClean="0"/>
              <a:t>Real time controls </a:t>
            </a:r>
          </a:p>
          <a:p>
            <a:pPr lvl="2"/>
            <a:r>
              <a:rPr lang="en-US" sz="2400" dirty="0" smtClean="0"/>
              <a:t>Emergency land button</a:t>
            </a:r>
          </a:p>
          <a:p>
            <a:pPr lvl="2"/>
            <a:r>
              <a:rPr lang="en-US" sz="2400" dirty="0" smtClean="0"/>
              <a:t>Pause mission and hover button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800" dirty="0" smtClean="0"/>
              <a:t>Goals</a:t>
            </a:r>
          </a:p>
          <a:p>
            <a:pPr marL="0" indent="0">
              <a:buNone/>
            </a:pPr>
            <a:r>
              <a:rPr lang="en-US" sz="2800" dirty="0" smtClean="0"/>
              <a:t>Instrument Panel – provides real time information about drone in flight</a:t>
            </a:r>
          </a:p>
          <a:p>
            <a:pPr lvl="2"/>
            <a:r>
              <a:rPr lang="en-US" sz="2400" dirty="0" smtClean="0"/>
              <a:t>Artificial horizon</a:t>
            </a:r>
          </a:p>
          <a:p>
            <a:pPr lvl="2"/>
            <a:r>
              <a:rPr lang="en-US" sz="2400" dirty="0" smtClean="0"/>
              <a:t>Vertical speed indicator</a:t>
            </a:r>
          </a:p>
          <a:p>
            <a:pPr lvl="2"/>
            <a:r>
              <a:rPr lang="en-US" sz="2400" dirty="0" smtClean="0"/>
              <a:t>Dial compass</a:t>
            </a:r>
          </a:p>
          <a:p>
            <a:pPr lvl="2"/>
            <a:r>
              <a:rPr lang="en-US" sz="2400" dirty="0" smtClean="0"/>
              <a:t>Two minute turn coordinator</a:t>
            </a:r>
            <a:endParaRPr lang="en-US" sz="26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41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Panel</a:t>
            </a:r>
          </a:p>
          <a:p>
            <a:pPr marL="0" indent="0">
              <a:buNone/>
            </a:pPr>
            <a:endParaRPr lang="en-US" sz="26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2" descr="http://www.truthquest.net/Flight-School/Clip%20Art%20Library/Instruments/Instrument%20Pan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1752599"/>
            <a:ext cx="5102225" cy="3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</a:t>
            </a:r>
            <a:r>
              <a:rPr lang="en-US" sz="4000" dirty="0" smtClean="0"/>
              <a:t>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  <a:endParaRPr lang="en-US" sz="2600" dirty="0" smtClean="0"/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62561" y="1935480"/>
            <a:ext cx="4263702" cy="312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1452</TotalTime>
  <Words>251</Words>
  <Application>Microsoft Office PowerPoint</Application>
  <PresentationFormat>Custom</PresentationFormat>
  <Paragraphs>63</Paragraphs>
  <Slides>15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Mesh</vt:lpstr>
      <vt:lpstr>Adobe 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Mission Control Software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Taylor Trabun</cp:lastModifiedBy>
  <cp:revision>26</cp:revision>
  <dcterms:created xsi:type="dcterms:W3CDTF">2015-02-10T22:21:51Z</dcterms:created>
  <dcterms:modified xsi:type="dcterms:W3CDTF">2015-04-24T06:35:02Z</dcterms:modified>
</cp:coreProperties>
</file>